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026 – ATENCIÓN A COMUNIDADES RURALES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73472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550416" y="2500662"/>
            <a:ext cx="1090182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6615090" y="3518078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Gestionar en conjunto con los padres mejoras a las escuelas</a:t>
            </a:r>
          </a:p>
        </p:txBody>
      </p:sp>
      <p:sp>
        <p:nvSpPr>
          <p:cNvPr id="115" name="Diagrama de flujo: proceso 30">
            <a:extLst>
              <a:ext uri="{FF2B5EF4-FFF2-40B4-BE49-F238E27FC236}">
                <a16:creationId xmlns:a16="http://schemas.microsoft.com/office/drawing/2014/main" id="{3C3CF520-55E2-4DC5-BF90-383CA577FD97}"/>
              </a:ext>
            </a:extLst>
          </p:cNvPr>
          <p:cNvSpPr/>
          <p:nvPr/>
        </p:nvSpPr>
        <p:spPr>
          <a:xfrm>
            <a:off x="6642685" y="4492670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1.8 Elaborar programa de gastos</a:t>
            </a:r>
          </a:p>
        </p:txBody>
      </p:sp>
      <p:sp>
        <p:nvSpPr>
          <p:cNvPr id="120" name="Diagrama de flujo: proceso 30">
            <a:extLst>
              <a:ext uri="{FF2B5EF4-FFF2-40B4-BE49-F238E27FC236}">
                <a16:creationId xmlns:a16="http://schemas.microsoft.com/office/drawing/2014/main" id="{7FC2D61D-728E-4CFE-8E3F-737159ACBFC0}"/>
              </a:ext>
            </a:extLst>
          </p:cNvPr>
          <p:cNvSpPr/>
          <p:nvPr/>
        </p:nvSpPr>
        <p:spPr>
          <a:xfrm>
            <a:off x="8569987" y="3518078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1.10 Realizar eventos deportivos</a:t>
            </a:r>
          </a:p>
        </p:txBody>
      </p:sp>
      <p:sp>
        <p:nvSpPr>
          <p:cNvPr id="122" name="Diagrama de flujo: proceso 30">
            <a:extLst>
              <a:ext uri="{FF2B5EF4-FFF2-40B4-BE49-F238E27FC236}">
                <a16:creationId xmlns:a16="http://schemas.microsoft.com/office/drawing/2014/main" id="{B6C3B3AA-E05C-4337-942E-662C76C67811}"/>
              </a:ext>
            </a:extLst>
          </p:cNvPr>
          <p:cNvSpPr/>
          <p:nvPr/>
        </p:nvSpPr>
        <p:spPr>
          <a:xfrm>
            <a:off x="6642685" y="5488669"/>
            <a:ext cx="1705719" cy="90260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1.9 Apoyos de seguridad a eventos especiales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808760" y="5481799"/>
            <a:ext cx="1705719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 Gestionar y propone la realización de obras y servicios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71E265E6-48E6-402A-9108-65CBF2B54E97}"/>
              </a:ext>
            </a:extLst>
          </p:cNvPr>
          <p:cNvSpPr/>
          <p:nvPr/>
        </p:nvSpPr>
        <p:spPr>
          <a:xfrm>
            <a:off x="1868464" y="1210970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 del programa: Los habitantes de las comunidades rurales participan activamente en los asuntos de la comunidad y reciben servicios públicos municipales suficientes y de calidad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E086DDEB-A8BB-4A1A-B54B-B7BABB3FD76A}"/>
              </a:ext>
            </a:extLst>
          </p:cNvPr>
          <p:cNvSpPr/>
          <p:nvPr/>
        </p:nvSpPr>
        <p:spPr>
          <a:xfrm>
            <a:off x="3292071" y="2397537"/>
            <a:ext cx="7060961" cy="653588"/>
          </a:xfrm>
          <a:prstGeom prst="flowChartProcess">
            <a:avLst/>
          </a:prstGeom>
          <a:solidFill>
            <a:schemeClr val="accent6">
              <a:lumMod val="75000"/>
              <a:alpha val="27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Adecuada gestión y atención en las comunidades rurales de sus necesidades de servicios públicos municipales y de la participación ciudadana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757A3998-6D42-4BA5-A6A5-61E45CB6A32E}"/>
              </a:ext>
            </a:extLst>
          </p:cNvPr>
          <p:cNvCxnSpPr>
            <a:cxnSpLocks/>
            <a:stCxn id="52" idx="0"/>
            <a:endCxn id="49" idx="2"/>
          </p:cNvCxnSpPr>
          <p:nvPr/>
        </p:nvCxnSpPr>
        <p:spPr>
          <a:xfrm flipV="1">
            <a:off x="6822552" y="1837089"/>
            <a:ext cx="5030" cy="56044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: angular 58">
            <a:extLst>
              <a:ext uri="{FF2B5EF4-FFF2-40B4-BE49-F238E27FC236}">
                <a16:creationId xmlns:a16="http://schemas.microsoft.com/office/drawing/2014/main" id="{0213DB34-0DFC-4AC6-B274-B22AE4F6F457}"/>
              </a:ext>
            </a:extLst>
          </p:cNvPr>
          <p:cNvCxnSpPr>
            <a:cxnSpLocks/>
            <a:endCxn id="52" idx="2"/>
          </p:cNvCxnSpPr>
          <p:nvPr/>
        </p:nvCxnSpPr>
        <p:spPr>
          <a:xfrm flipV="1">
            <a:off x="4672237" y="3051125"/>
            <a:ext cx="2150315" cy="30433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2841867" y="4495967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Organizar y celebrar eventos cívicos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808761" y="4495967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Informar al H. Ayuntamiento de las actividades y del  estado de ingreso y egresos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2841866" y="5488389"/>
            <a:ext cx="1705719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Gestionar rehabilitación de calles y caminos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808761" y="3510135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Promover la participación ciudadana en el desarrollo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2829995" y="3518078"/>
            <a:ext cx="1705719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Prestar el servicio de vigilancia</a:t>
            </a:r>
          </a:p>
        </p:txBody>
      </p:sp>
      <p:sp>
        <p:nvSpPr>
          <p:cNvPr id="101" name="Diagrama de flujo: proceso 30">
            <a:extLst>
              <a:ext uri="{FF2B5EF4-FFF2-40B4-BE49-F238E27FC236}">
                <a16:creationId xmlns:a16="http://schemas.microsoft.com/office/drawing/2014/main" id="{D670FA59-4973-49F6-B474-91454FE9202B}"/>
              </a:ext>
            </a:extLst>
          </p:cNvPr>
          <p:cNvSpPr/>
          <p:nvPr/>
        </p:nvSpPr>
        <p:spPr>
          <a:xfrm>
            <a:off x="8569986" y="4488092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1.11 Reparación y acondicionamiento de equipo de transporte</a:t>
            </a:r>
          </a:p>
        </p:txBody>
      </p:sp>
      <p:sp>
        <p:nvSpPr>
          <p:cNvPr id="102" name="Diagrama de flujo: proceso 30">
            <a:extLst>
              <a:ext uri="{FF2B5EF4-FFF2-40B4-BE49-F238E27FC236}">
                <a16:creationId xmlns:a16="http://schemas.microsoft.com/office/drawing/2014/main" id="{B1904047-9714-4E4F-9281-7746561DA06D}"/>
              </a:ext>
            </a:extLst>
          </p:cNvPr>
          <p:cNvSpPr/>
          <p:nvPr/>
        </p:nvSpPr>
        <p:spPr>
          <a:xfrm>
            <a:off x="8569986" y="5481799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1.12 Prestar servicio de bomberos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1090764-AD4A-44BB-B101-C1EA9CBF7F79}"/>
              </a:ext>
            </a:extLst>
          </p:cNvPr>
          <p:cNvCxnSpPr>
            <a:cxnSpLocks/>
          </p:cNvCxnSpPr>
          <p:nvPr/>
        </p:nvCxnSpPr>
        <p:spPr>
          <a:xfrm>
            <a:off x="8456586" y="3360634"/>
            <a:ext cx="0" cy="25759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1629DC92-1462-4D68-92E3-94768C503A6D}"/>
              </a:ext>
            </a:extLst>
          </p:cNvPr>
          <p:cNvCxnSpPr>
            <a:cxnSpLocks/>
          </p:cNvCxnSpPr>
          <p:nvPr/>
        </p:nvCxnSpPr>
        <p:spPr>
          <a:xfrm>
            <a:off x="4672237" y="3364159"/>
            <a:ext cx="0" cy="25812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A499D95B-41A9-463A-95B9-008249F46AAF}"/>
              </a:ext>
            </a:extLst>
          </p:cNvPr>
          <p:cNvCxnSpPr>
            <a:cxnSpLocks/>
            <a:stCxn id="114" idx="3"/>
            <a:endCxn id="120" idx="1"/>
          </p:cNvCxnSpPr>
          <p:nvPr/>
        </p:nvCxnSpPr>
        <p:spPr>
          <a:xfrm>
            <a:off x="8320809" y="3950230"/>
            <a:ext cx="24917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BD882B61-F6FD-4FDE-9A84-F9C7F2F7C075}"/>
              </a:ext>
            </a:extLst>
          </p:cNvPr>
          <p:cNvCxnSpPr>
            <a:cxnSpLocks/>
            <a:stCxn id="101" idx="1"/>
            <a:endCxn id="115" idx="3"/>
          </p:cNvCxnSpPr>
          <p:nvPr/>
        </p:nvCxnSpPr>
        <p:spPr>
          <a:xfrm flipH="1">
            <a:off x="8348404" y="4920244"/>
            <a:ext cx="221582" cy="45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07D4ACD6-0460-4BB3-8C02-9E854630EBFD}"/>
              </a:ext>
            </a:extLst>
          </p:cNvPr>
          <p:cNvCxnSpPr>
            <a:cxnSpLocks/>
            <a:stCxn id="102" idx="1"/>
            <a:endCxn id="122" idx="3"/>
          </p:cNvCxnSpPr>
          <p:nvPr/>
        </p:nvCxnSpPr>
        <p:spPr>
          <a:xfrm flipH="1">
            <a:off x="8348404" y="5913951"/>
            <a:ext cx="221582" cy="260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62BE772B-693A-4FFC-B7EA-D282AD23BDE6}"/>
              </a:ext>
            </a:extLst>
          </p:cNvPr>
          <p:cNvCxnSpPr>
            <a:cxnSpLocks/>
          </p:cNvCxnSpPr>
          <p:nvPr/>
        </p:nvCxnSpPr>
        <p:spPr>
          <a:xfrm>
            <a:off x="6827581" y="3348107"/>
            <a:ext cx="1617817" cy="160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E648C9D4-96B9-4C71-8663-D07838A786EB}"/>
              </a:ext>
            </a:extLst>
          </p:cNvPr>
          <p:cNvCxnSpPr>
            <a:cxnSpLocks/>
            <a:stCxn id="91" idx="3"/>
            <a:endCxn id="79" idx="1"/>
          </p:cNvCxnSpPr>
          <p:nvPr/>
        </p:nvCxnSpPr>
        <p:spPr>
          <a:xfrm flipV="1">
            <a:off x="4535714" y="3942287"/>
            <a:ext cx="273047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937B832E-1046-4B2A-A3F2-61D804A50990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>
            <a:off x="4547586" y="4928119"/>
            <a:ext cx="2611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63D9D7F8-D7E2-4812-B078-3A217415DEBD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547585" y="5936537"/>
            <a:ext cx="261175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38" grpId="0" animBg="1"/>
      <p:bldP spid="66" grpId="0" animBg="1"/>
      <p:bldP spid="114" grpId="0" animBg="1"/>
      <p:bldP spid="115" grpId="0" animBg="1"/>
      <p:bldP spid="120" grpId="0" animBg="1"/>
      <p:bldP spid="122" grpId="0" animBg="1"/>
      <p:bldP spid="143" grpId="0" animBg="1"/>
      <p:bldP spid="49" grpId="0" animBg="1"/>
      <p:bldP spid="52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101" grpId="0" animBg="1"/>
      <p:bldP spid="10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</TotalTime>
  <Words>165</Words>
  <Application>Microsoft Office PowerPoint</Application>
  <PresentationFormat>Panorámica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41</cp:revision>
  <cp:lastPrinted>2020-02-24T19:27:13Z</cp:lastPrinted>
  <dcterms:created xsi:type="dcterms:W3CDTF">2020-01-30T03:52:29Z</dcterms:created>
  <dcterms:modified xsi:type="dcterms:W3CDTF">2020-03-25T22:28:55Z</dcterms:modified>
</cp:coreProperties>
</file>